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7" r:id="rId8"/>
    <p:sldId id="261" r:id="rId9"/>
    <p:sldId id="262" r:id="rId10"/>
    <p:sldId id="263" r:id="rId11"/>
    <p:sldId id="266" r:id="rId12"/>
    <p:sldId id="264" r:id="rId13"/>
    <p:sldId id="265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00CC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3F512-579E-47D3-B16B-207842F53304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385C0-E878-4333-B957-837F61E60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17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9CA9-3DB5-4C24-A83B-A3B6C3F21E17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5212-22DA-45D8-AD27-782C01C42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58000">
              <a:schemeClr val="accent5">
                <a:lumMod val="60000"/>
                <a:lumOff val="40000"/>
              </a:schemeClr>
            </a:gs>
            <a:gs pos="85000">
              <a:srgbClr val="00B0F0"/>
            </a:gs>
            <a:gs pos="100000">
              <a:srgbClr val="9900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4E9CA9-3DB5-4C24-A83B-A3B6C3F21E17}" type="datetimeFigureOut">
              <a:rPr lang="en-GB" smtClean="0"/>
              <a:pPr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3CE5212-22DA-45D8-AD27-782C01C427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8136904" cy="6858000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  <a:latin typeface="Arial" panose="020B0604020202020204" pitchFamily="34" charset="0"/>
              </a:rPr>
              <a:t>Research Methods:</a:t>
            </a:r>
            <a:r>
              <a:rPr lang="en-GB" sz="7200" dirty="0">
                <a:solidFill>
                  <a:srgbClr val="002060"/>
                </a:solidFill>
              </a:rPr>
              <a:t/>
            </a:r>
            <a:br>
              <a:rPr lang="en-GB" sz="7200" dirty="0">
                <a:solidFill>
                  <a:srgbClr val="002060"/>
                </a:solidFill>
              </a:rPr>
            </a:br>
            <a:r>
              <a:rPr lang="en-GB" sz="7200" dirty="0" smtClean="0">
                <a:solidFill>
                  <a:srgbClr val="002060"/>
                </a:solidFill>
                <a:latin typeface="Arial" panose="020B0604020202020204" pitchFamily="34" charset="0"/>
              </a:rPr>
              <a:t>Design Me!</a:t>
            </a:r>
            <a:endParaRPr lang="en-GB" sz="72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behave more aggressively after watching a violent video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Experiment or Self </a:t>
            </a:r>
            <a:r>
              <a:rPr lang="en-GB" sz="4400" dirty="0" smtClean="0">
                <a:solidFill>
                  <a:srgbClr val="002060"/>
                </a:solidFill>
              </a:rPr>
              <a:t>report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the DV will be operationalised</a:t>
            </a:r>
          </a:p>
          <a:p>
            <a:r>
              <a:rPr lang="en-GB" sz="4400" dirty="0">
                <a:solidFill>
                  <a:srgbClr val="002060"/>
                </a:solidFill>
              </a:rPr>
              <a:t>Measure of central tendency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investigate </a:t>
            </a:r>
            <a:r>
              <a:rPr lang="en-GB" sz="4400" dirty="0" smtClean="0">
                <a:solidFill>
                  <a:srgbClr val="002060"/>
                </a:solidFill>
              </a:rPr>
              <a:t>whether jurors are more likely to convict defendants with a Birmingham accent of a crime than those with a London accent.</a:t>
            </a:r>
            <a:endParaRPr lang="en-GB" sz="4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Laboratory or natural experiment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the </a:t>
            </a:r>
            <a:r>
              <a:rPr lang="en-GB" sz="4400" dirty="0" smtClean="0">
                <a:solidFill>
                  <a:srgbClr val="002060"/>
                </a:solidFill>
              </a:rPr>
              <a:t>data will be collected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Inferential statistical test you will use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</a:t>
            </a:r>
            <a:r>
              <a:rPr lang="en-GB" sz="4400" dirty="0" smtClean="0">
                <a:solidFill>
                  <a:srgbClr val="002060"/>
                </a:solidFill>
              </a:rPr>
              <a:t>ensure 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77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are able to recall a list when in the same room a the learning took place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Field or Laboratory Experiment 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Independent or repeated measures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Level of measurement of the DV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Descriptive statistics you will use (measures of central tendency and dispersion)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investigate gender differences in the speed of texting on mobile phones in order to see who are the fastest, males or females. 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Repeated measures or matched pairs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 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the </a:t>
            </a:r>
            <a:r>
              <a:rPr lang="en-GB" sz="4400" dirty="0" smtClean="0">
                <a:solidFill>
                  <a:srgbClr val="002060"/>
                </a:solidFill>
              </a:rPr>
              <a:t>data will be collected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</a:t>
            </a:r>
            <a:r>
              <a:rPr lang="en-GB" sz="4400" dirty="0" smtClean="0">
                <a:solidFill>
                  <a:srgbClr val="002060"/>
                </a:solidFill>
              </a:rPr>
              <a:t>ensure 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8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participant’s reaction time changes when exposed to mobile phone radiation</a:t>
            </a:r>
          </a:p>
          <a:p>
            <a:pPr>
              <a:buNone/>
            </a:pPr>
            <a:endParaRPr lang="en-GB" sz="4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Field or Laboratory Experiment</a:t>
            </a:r>
          </a:p>
          <a:p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Repeated or independent measures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Level of data measured</a:t>
            </a:r>
          </a:p>
          <a:p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How you will ensure reliability</a:t>
            </a:r>
          </a:p>
          <a:p>
            <a:endParaRPr lang="en-GB" sz="4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6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find out whether having an organised list increases participants memory recall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Field or Laboratory Experiment</a:t>
            </a:r>
          </a:p>
          <a:p>
            <a:r>
              <a:rPr lang="en-GB" sz="4400" dirty="0">
                <a:solidFill>
                  <a:srgbClr val="002060"/>
                </a:solidFill>
              </a:rPr>
              <a:t>Repeated or independent measures</a:t>
            </a:r>
          </a:p>
          <a:p>
            <a:r>
              <a:rPr lang="en-GB" sz="4400" dirty="0">
                <a:solidFill>
                  <a:srgbClr val="002060"/>
                </a:solidFill>
              </a:rPr>
              <a:t>Level of data measured</a:t>
            </a:r>
          </a:p>
          <a:p>
            <a:r>
              <a:rPr lang="en-GB" sz="4400" dirty="0">
                <a:solidFill>
                  <a:srgbClr val="002060"/>
                </a:solidFill>
              </a:rPr>
              <a:t>How you will ensure </a:t>
            </a:r>
            <a:r>
              <a:rPr lang="en-GB" sz="4400" dirty="0" smtClean="0">
                <a:solidFill>
                  <a:srgbClr val="002060"/>
                </a:solidFill>
              </a:rPr>
              <a:t>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Aim – To find out whether educational psychologists are more likely to diagnose boys than girls with ADHD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Experiment or correlational analysis</a:t>
            </a:r>
          </a:p>
          <a:p>
            <a:r>
              <a:rPr lang="en-GB" sz="4400" dirty="0">
                <a:solidFill>
                  <a:srgbClr val="002060"/>
                </a:solidFill>
              </a:rPr>
              <a:t>Inferential statistical test you will use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ensure </a:t>
            </a:r>
            <a:r>
              <a:rPr lang="en-GB" sz="4400" dirty="0" smtClean="0">
                <a:solidFill>
                  <a:srgbClr val="002060"/>
                </a:solidFill>
              </a:rPr>
              <a:t>reliability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you will uphold ethical guidelines</a:t>
            </a:r>
          </a:p>
          <a:p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blind children have a more accurate sense of smell than sighted children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GB" sz="4400" dirty="0" smtClean="0">
                <a:solidFill>
                  <a:srgbClr val="002060"/>
                </a:solidFill>
              </a:rPr>
              <a:t>Experiment or self report </a:t>
            </a:r>
          </a:p>
          <a:p>
            <a:pPr>
              <a:buFont typeface="Arial" charset="0"/>
              <a:buChar char="•"/>
            </a:pPr>
            <a:r>
              <a:rPr lang="en-GB" sz="4400" dirty="0" smtClean="0">
                <a:solidFill>
                  <a:srgbClr val="002060"/>
                </a:solidFill>
              </a:rPr>
              <a:t>Opportunity or volunteer sampling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Level </a:t>
            </a:r>
            <a:r>
              <a:rPr lang="en-GB" sz="4400" dirty="0">
                <a:solidFill>
                  <a:srgbClr val="002060"/>
                </a:solidFill>
              </a:rPr>
              <a:t>of data measured</a:t>
            </a:r>
          </a:p>
          <a:p>
            <a:r>
              <a:rPr lang="en-GB" sz="4400" dirty="0">
                <a:solidFill>
                  <a:srgbClr val="002060"/>
                </a:solidFill>
              </a:rPr>
              <a:t>How you will ensure </a:t>
            </a:r>
            <a:r>
              <a:rPr lang="en-GB" sz="4400" dirty="0" smtClean="0">
                <a:solidFill>
                  <a:srgbClr val="002060"/>
                </a:solidFill>
              </a:rPr>
              <a:t>validity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report feeling happier in the morning than in the afternoon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Experiment or Self report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the DV will be operationalised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Measure of central tendency 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you will </a:t>
            </a:r>
            <a:r>
              <a:rPr lang="en-GB" sz="4400" dirty="0" smtClean="0">
                <a:solidFill>
                  <a:srgbClr val="002060"/>
                </a:solidFill>
              </a:rPr>
              <a:t>uphold ethical guidelines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Olympic gymnasts are more likely to be introverts than karate athletes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Questionnaire or interview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How the DV will be operationalised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How </a:t>
            </a:r>
            <a:r>
              <a:rPr lang="en-GB" sz="4400" dirty="0">
                <a:solidFill>
                  <a:srgbClr val="002060"/>
                </a:solidFill>
              </a:rPr>
              <a:t>you will </a:t>
            </a:r>
            <a:r>
              <a:rPr lang="en-GB" sz="4400" dirty="0" smtClean="0">
                <a:solidFill>
                  <a:srgbClr val="002060"/>
                </a:solidFill>
              </a:rPr>
              <a:t>ensure reliability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perform better in exams when they revised in silence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Experiment or Self report</a:t>
            </a: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Measure of central tendency </a:t>
            </a:r>
          </a:p>
          <a:p>
            <a:r>
              <a:rPr lang="en-GB" sz="4400" dirty="0">
                <a:solidFill>
                  <a:srgbClr val="002060"/>
                </a:solidFill>
              </a:rPr>
              <a:t>How you will uphold ethical guidelines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Aim – To find out whether participants are more likely to obey to a person in uniform</a:t>
            </a:r>
          </a:p>
          <a:p>
            <a:pPr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Experiment or </a:t>
            </a:r>
            <a:r>
              <a:rPr lang="en-GB" sz="4400" dirty="0" smtClean="0">
                <a:solidFill>
                  <a:srgbClr val="002060"/>
                </a:solidFill>
              </a:rPr>
              <a:t>observation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Sampling method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 smtClean="0">
                <a:solidFill>
                  <a:srgbClr val="002060"/>
                </a:solidFill>
              </a:rPr>
              <a:t>How you will ensure reliability</a:t>
            </a:r>
            <a:endParaRPr lang="en-GB" sz="4400" dirty="0">
              <a:solidFill>
                <a:srgbClr val="002060"/>
              </a:solidFill>
            </a:endParaRPr>
          </a:p>
          <a:p>
            <a:r>
              <a:rPr lang="en-GB" sz="4400" dirty="0">
                <a:solidFill>
                  <a:srgbClr val="002060"/>
                </a:solidFill>
              </a:rPr>
              <a:t>How you will uphold ethical guidelines</a:t>
            </a:r>
          </a:p>
          <a:p>
            <a:pPr>
              <a:buNone/>
            </a:pPr>
            <a:endParaRPr lang="en-GB" sz="4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3498" y="-42565"/>
            <a:ext cx="916749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Design your own</a:t>
            </a:r>
            <a:endParaRPr lang="en-US" sz="6600" b="1" cap="all" dirty="0">
              <a:ln>
                <a:solidFill>
                  <a:srgbClr val="FFC000"/>
                </a:solidFill>
              </a:ln>
              <a:solidFill>
                <a:srgbClr val="FF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201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Research Methods: Design 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Me!</dc:title>
  <dc:creator>emily.mallam</dc:creator>
  <cp:lastModifiedBy>Evagora V (Staff)</cp:lastModifiedBy>
  <cp:revision>20</cp:revision>
  <dcterms:created xsi:type="dcterms:W3CDTF">2010-07-09T07:51:20Z</dcterms:created>
  <dcterms:modified xsi:type="dcterms:W3CDTF">2019-02-06T07:34:22Z</dcterms:modified>
</cp:coreProperties>
</file>